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2"/>
  </p:sldMasterIdLst>
  <p:notesMasterIdLst>
    <p:notesMasterId r:id="rId142"/>
  </p:notesMasterIdLst>
  <p:sldIdLst>
    <p:sldId id="399" r:id="rId3"/>
    <p:sldId id="277" r:id="rId4"/>
    <p:sldId id="27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91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80" r:id="rId27"/>
    <p:sldId id="281" r:id="rId28"/>
    <p:sldId id="282" r:id="rId29"/>
    <p:sldId id="283" r:id="rId30"/>
    <p:sldId id="284" r:id="rId31"/>
    <p:sldId id="394" r:id="rId32"/>
    <p:sldId id="285" r:id="rId33"/>
    <p:sldId id="286" r:id="rId34"/>
    <p:sldId id="389" r:id="rId35"/>
    <p:sldId id="287" r:id="rId36"/>
    <p:sldId id="288" r:id="rId37"/>
    <p:sldId id="289" r:id="rId38"/>
    <p:sldId id="290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96" r:id="rId52"/>
    <p:sldId id="304" r:id="rId53"/>
    <p:sldId id="305" r:id="rId54"/>
    <p:sldId id="385" r:id="rId55"/>
    <p:sldId id="306" r:id="rId56"/>
    <p:sldId id="307" r:id="rId57"/>
    <p:sldId id="308" r:id="rId58"/>
    <p:sldId id="309" r:id="rId59"/>
    <p:sldId id="314" r:id="rId60"/>
    <p:sldId id="311" r:id="rId61"/>
    <p:sldId id="312" r:id="rId62"/>
    <p:sldId id="313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95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92" r:id="rId97"/>
    <p:sldId id="393" r:id="rId98"/>
    <p:sldId id="347" r:id="rId99"/>
    <p:sldId id="348" r:id="rId100"/>
    <p:sldId id="349" r:id="rId101"/>
    <p:sldId id="350" r:id="rId102"/>
    <p:sldId id="351" r:id="rId103"/>
    <p:sldId id="353" r:id="rId104"/>
    <p:sldId id="352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90" r:id="rId114"/>
    <p:sldId id="362" r:id="rId115"/>
    <p:sldId id="364" r:id="rId116"/>
    <p:sldId id="363" r:id="rId117"/>
    <p:sldId id="388" r:id="rId118"/>
    <p:sldId id="365" r:id="rId119"/>
    <p:sldId id="366" r:id="rId120"/>
    <p:sldId id="368" r:id="rId121"/>
    <p:sldId id="367" r:id="rId122"/>
    <p:sldId id="369" r:id="rId123"/>
    <p:sldId id="370" r:id="rId124"/>
    <p:sldId id="371" r:id="rId125"/>
    <p:sldId id="372" r:id="rId126"/>
    <p:sldId id="386" r:id="rId127"/>
    <p:sldId id="373" r:id="rId128"/>
    <p:sldId id="374" r:id="rId129"/>
    <p:sldId id="375" r:id="rId130"/>
    <p:sldId id="376" r:id="rId131"/>
    <p:sldId id="377" r:id="rId132"/>
    <p:sldId id="378" r:id="rId133"/>
    <p:sldId id="379" r:id="rId134"/>
    <p:sldId id="380" r:id="rId135"/>
    <p:sldId id="381" r:id="rId136"/>
    <p:sldId id="382" r:id="rId137"/>
    <p:sldId id="383" r:id="rId138"/>
    <p:sldId id="384" r:id="rId139"/>
    <p:sldId id="397" r:id="rId140"/>
    <p:sldId id="400" r:id="rId1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</p:showPr>
  <p:clrMru>
    <a:srgbClr val="003FBC"/>
    <a:srgbClr val="B2B2B2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D1F4C-C9D2-46E0-B15D-1A1B97B09FD5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D2305-1D50-482B-A5FE-CC4D1D60EA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8AECA-6C49-4C94-BC47-0FA1B68C40EF}" type="datetimeFigureOut">
              <a:rPr lang="en-US" smtClean="0"/>
              <a:pPr/>
              <a:t>5/25/2012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DCC3D-2817-492F-9B07-AC24FA3709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bescourthouse.com/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609600"/>
            <a:ext cx="7606826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Memorial Day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you, U.S. veterans.</a:t>
            </a:r>
          </a:p>
          <a:p>
            <a:pPr algn="ctr"/>
            <a:endParaRPr lang="en-US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remember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your sacrifices.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, Carl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1521" y="381000"/>
            <a:ext cx="4740957" cy="60960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venson, Loren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362200" y="295166"/>
            <a:ext cx="4419600" cy="6267668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, Henry (Hawkshaw)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590801" y="293904"/>
            <a:ext cx="3886200" cy="639559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, Henry L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209800" y="116020"/>
            <a:ext cx="4724400" cy="662595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, Louis A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489161" y="228600"/>
            <a:ext cx="4165678" cy="64008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, Paul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90409"/>
            <a:ext cx="4114800" cy="647718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, Robert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500730" y="250030"/>
            <a:ext cx="4128670" cy="637936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ut, Clarence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667001" y="381000"/>
            <a:ext cx="3698992" cy="628460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tton, John D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133600" y="198238"/>
            <a:ext cx="4724401" cy="6145392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tton, Virgil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057401" y="437816"/>
            <a:ext cx="4876800" cy="617534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ley, Ever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1" y="255008"/>
            <a:ext cx="4876800" cy="6347981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, Euge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2349" y="533400"/>
            <a:ext cx="3948027" cy="58674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ley, Floyd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514600" y="182918"/>
            <a:ext cx="4267200" cy="626829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ley, Jack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>
            <a:off x="609600" y="228600"/>
            <a:ext cx="4800601" cy="6334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1828800"/>
            <a:ext cx="2607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World War II</a:t>
            </a:r>
            <a:endParaRPr lang="en-US" sz="36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ck Tapley Pur He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81000"/>
            <a:ext cx="4945478" cy="4399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4876800"/>
            <a:ext cx="36856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Purple </a:t>
            </a:r>
            <a:r>
              <a:rPr lang="en-US" sz="3600" b="1" dirty="0" smtClean="0"/>
              <a:t>Heart</a:t>
            </a:r>
          </a:p>
          <a:p>
            <a:r>
              <a:rPr lang="en-US" sz="3600" b="1" dirty="0" smtClean="0"/>
              <a:t>Jack died in WW II</a:t>
            </a:r>
            <a:endParaRPr lang="en-US" sz="3600" b="1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ley, Pa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1" y="457200"/>
            <a:ext cx="3973230" cy="616319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nsley, A.G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05712"/>
            <a:ext cx="5105400" cy="635177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nsley Barbara Jean Merritt Tinsle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1" y="197143"/>
            <a:ext cx="7848600" cy="6401564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bara Jean Merritt Tinsley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28600"/>
            <a:ext cx="4692276" cy="6096000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nsley, Roy (Buck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381000"/>
            <a:ext cx="4732194" cy="604380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cker, Lawr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9488" y="321106"/>
            <a:ext cx="4794712" cy="630829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ddell, Richard (Dick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28600"/>
            <a:ext cx="4539455" cy="614002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n, Rodney &amp; sist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353249"/>
            <a:ext cx="3733800" cy="602847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ddell Betty Lou (Smiddy) Roy Woodrow 19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5161" y="107238"/>
            <a:ext cx="4360439" cy="5161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5334000"/>
            <a:ext cx="6929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Betty Lou (</a:t>
            </a:r>
            <a:r>
              <a:rPr lang="en-US" sz="2400" b="1" dirty="0" err="1" smtClean="0"/>
              <a:t>Smiddy</a:t>
            </a:r>
            <a:r>
              <a:rPr lang="en-US" sz="2400" b="1" dirty="0" smtClean="0"/>
              <a:t>) and Roy Woodrow Waddell, 1942</a:t>
            </a:r>
            <a:endParaRPr lang="en-US" sz="24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ddell, Woodr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399" y="444638"/>
            <a:ext cx="4800601" cy="626715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ters, Edward G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559268" y="313354"/>
            <a:ext cx="4070132" cy="616364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ters, Edward 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533400"/>
            <a:ext cx="4453292" cy="594979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lters, Edward 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599" y="93108"/>
            <a:ext cx="4876801" cy="667178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eing, Brandon   US Air For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04800"/>
            <a:ext cx="4087368" cy="4901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5257800"/>
            <a:ext cx="3486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Brandon Kyle </a:t>
            </a:r>
            <a:r>
              <a:rPr lang="en-US" sz="2800" b="1" dirty="0" err="1" smtClean="0"/>
              <a:t>Wareing</a:t>
            </a:r>
            <a:endParaRPr lang="en-US" sz="2800" b="1" dirty="0" smtClean="0"/>
          </a:p>
          <a:p>
            <a:r>
              <a:rPr lang="en-US" sz="2800" b="1" dirty="0" smtClean="0"/>
              <a:t>        U.S. Air Force</a:t>
            </a:r>
            <a:endParaRPr lang="en-US" sz="28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eing, Bru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28600"/>
            <a:ext cx="4759958" cy="64056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2057400"/>
            <a:ext cx="2366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Bruce </a:t>
            </a:r>
            <a:r>
              <a:rPr lang="en-US" sz="2800" b="1" dirty="0" err="1" smtClean="0"/>
              <a:t>Wareing</a:t>
            </a:r>
            <a:endParaRPr lang="en-US" sz="2800" b="1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eing, Paul M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4495799" y="109670"/>
            <a:ext cx="4357961" cy="6062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2362200"/>
            <a:ext cx="326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Paul Martin </a:t>
            </a:r>
            <a:r>
              <a:rPr lang="en-US" sz="2800" b="1" dirty="0" err="1" smtClean="0"/>
              <a:t>Wareing</a:t>
            </a:r>
            <a:endParaRPr lang="en-US" sz="2800" b="1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hmeyer, Larry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>
            <a:off x="1295399" y="349724"/>
            <a:ext cx="6477001" cy="623186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, Edgar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399" y="317638"/>
            <a:ext cx="4953001" cy="631995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yant, Gera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4709945" cy="5961896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moth, Lesley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>
            <a:off x="2632278" y="304800"/>
            <a:ext cx="3927935" cy="61722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son, Harold.JPG"/>
          <p:cNvPicPr>
            <a:picLocks noChangeAspect="1"/>
          </p:cNvPicPr>
          <p:nvPr/>
        </p:nvPicPr>
        <p:blipFill>
          <a:blip r:embed="rId2" cstate="print">
            <a:lum bright="-11000"/>
          </a:blip>
          <a:stretch>
            <a:fillRect/>
          </a:stretch>
        </p:blipFill>
        <p:spPr>
          <a:xfrm>
            <a:off x="848623" y="466034"/>
            <a:ext cx="7533378" cy="585856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son, James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>
            <a:off x="2286000" y="152400"/>
            <a:ext cx="4496299" cy="666541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son, Loren &amp; Ja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228600"/>
            <a:ext cx="4110990" cy="5545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2057400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James Wilson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1857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Loren Wilson</a:t>
            </a:r>
            <a:endParaRPr lang="en-US" sz="24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son, Loren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334885" y="449358"/>
            <a:ext cx="4370715" cy="610384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son, Raymond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209800" y="224044"/>
            <a:ext cx="4495800" cy="630308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ight, Rob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9693" y="318110"/>
            <a:ext cx="4734508" cy="623509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70240"/>
            <a:ext cx="3810000" cy="6266846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terans &amp; cemet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52400"/>
            <a:ext cx="7243445" cy="518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28600" y="5562600"/>
            <a:ext cx="95294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 remember our fallen heroes.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447800"/>
            <a:ext cx="864069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Thebes Historical Society</a:t>
            </a:r>
          </a:p>
          <a:p>
            <a:pPr algn="ctr"/>
            <a:endParaRPr lang="en-US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"/>
              </a:rPr>
              <a:t>www.thebescourthouse.com</a:t>
            </a:r>
            <a:endParaRPr lang="en-US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n-US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May 2012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yant, Ronn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49314"/>
            <a:ext cx="4572000" cy="6159371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ter, J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9" y="431576"/>
            <a:ext cx="4495801" cy="6098206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cher, Joh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512870"/>
            <a:ext cx="4572000" cy="6033369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 Butch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759239"/>
            <a:ext cx="7010400" cy="5582228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dwell, Floy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1387" y="481326"/>
            <a:ext cx="4238013" cy="6071873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dwell, Pu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5871" y="270970"/>
            <a:ext cx="4395930" cy="628223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s, Rich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0258" y="609600"/>
            <a:ext cx="4199854" cy="58674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dwell, William 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9575" y="533400"/>
            <a:ext cx="4128085" cy="60198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rt, Kenne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04800"/>
            <a:ext cx="3802123" cy="6205177"/>
          </a:xfrm>
          <a:prstGeom prst="rect">
            <a:avLst/>
          </a:prstGeom>
        </p:spPr>
      </p:pic>
      <p:pic>
        <p:nvPicPr>
          <p:cNvPr id="3" name="Picture 2" descr="Kenny Calv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304800"/>
            <a:ext cx="3872791" cy="60960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rt, Ter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199" y="457200"/>
            <a:ext cx="4289837" cy="612899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vert, Tracy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286000" y="304800"/>
            <a:ext cx="4518579" cy="6323154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ner, William W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237979" y="369074"/>
            <a:ext cx="4620021" cy="6184125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tts, Jimmy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040077" y="218390"/>
            <a:ext cx="5198923" cy="625860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utts, Richard M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133600" y="457200"/>
            <a:ext cx="4810037" cy="602725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k, Bennie L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209800" y="318891"/>
            <a:ext cx="4648200" cy="632388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dson, Raymond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209799" y="470941"/>
            <a:ext cx="4572001" cy="612012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ugherty, Kev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1" y="381000"/>
            <a:ext cx="4803388" cy="6190613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erson, Gare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1" y="685800"/>
            <a:ext cx="4626044" cy="580083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5257800"/>
            <a:ext cx="3097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SP4 Larry Dunn</a:t>
            </a:r>
          </a:p>
          <a:p>
            <a:r>
              <a:rPr lang="en-US" sz="3600" b="1" dirty="0" smtClean="0"/>
              <a:t>Vietnam, 1967</a:t>
            </a:r>
            <a:endParaRPr lang="en-US" sz="3600" b="1" dirty="0"/>
          </a:p>
        </p:txBody>
      </p:sp>
      <p:pic>
        <p:nvPicPr>
          <p:cNvPr id="3" name="Picture 2" descr="SP4 Larry Dunn Vietnam 19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615294"/>
            <a:ext cx="6016776" cy="4621464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on, Dust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599" y="379492"/>
            <a:ext cx="4876801" cy="6099014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wards, Chris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304800"/>
            <a:ext cx="4876801" cy="621814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fford E Fo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72263"/>
            <a:ext cx="7696200" cy="637660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ster, B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1441" y="223152"/>
            <a:ext cx="4965159" cy="633004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tch, Eddie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411633" y="304800"/>
            <a:ext cx="4220251" cy="64008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.A.R. Soldiers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>
            <a:off x="304800" y="609601"/>
            <a:ext cx="8590334" cy="58674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dron, Paul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133601" y="254124"/>
            <a:ext cx="4876800" cy="6349751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ins, C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52400"/>
            <a:ext cx="4724400" cy="5902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6172200"/>
            <a:ext cx="4119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Cody Alan </a:t>
            </a:r>
            <a:r>
              <a:rPr lang="en-US" sz="2400" b="1" dirty="0" err="1" smtClean="0"/>
              <a:t>Goins</a:t>
            </a:r>
            <a:r>
              <a:rPr lang="en-US" sz="2400" b="1" dirty="0" smtClean="0"/>
              <a:t>, U.S. Air Force</a:t>
            </a:r>
            <a:endParaRPr lang="en-US" sz="2400" b="1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e, Donald W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438400" y="381000"/>
            <a:ext cx="4135077" cy="5824915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ker, Alvie 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28600"/>
            <a:ext cx="4419600" cy="6187442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e, James E.JPG"/>
          <p:cNvPicPr>
            <a:picLocks noChangeAspect="1"/>
          </p:cNvPicPr>
          <p:nvPr/>
        </p:nvPicPr>
        <p:blipFill>
          <a:blip r:embed="rId2" cstate="print">
            <a:lum bright="-11000"/>
          </a:blip>
          <a:stretch>
            <a:fillRect/>
          </a:stretch>
        </p:blipFill>
        <p:spPr>
          <a:xfrm>
            <a:off x="2273545" y="397514"/>
            <a:ext cx="4584455" cy="6079486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e, Norman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362201" y="366112"/>
            <a:ext cx="4343400" cy="6235164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e, Richard.JPG"/>
          <p:cNvPicPr>
            <a:picLocks noChangeAspect="1"/>
          </p:cNvPicPr>
          <p:nvPr/>
        </p:nvPicPr>
        <p:blipFill>
          <a:blip r:embed="rId2" cstate="print">
            <a:lum bright="-11000"/>
          </a:blip>
          <a:stretch>
            <a:fillRect/>
          </a:stretch>
        </p:blipFill>
        <p:spPr>
          <a:xfrm>
            <a:off x="1371600" y="449268"/>
            <a:ext cx="6248400" cy="6108449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e, Robert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428839"/>
            <a:ext cx="4800600" cy="60971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e, Sara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465873" y="418434"/>
            <a:ext cx="4239728" cy="5982365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e, Thomas E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390250" y="381000"/>
            <a:ext cx="4259606" cy="62484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ton, Bil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9" y="381000"/>
            <a:ext cx="4497597" cy="6198541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ffman, Jonath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81000"/>
            <a:ext cx="4496350" cy="6200317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son, Coy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362201" y="299030"/>
            <a:ext cx="4495800" cy="6155606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son, W. G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52075"/>
            <a:ext cx="4551379" cy="6191301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ugher, Haro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304800"/>
            <a:ext cx="4362823" cy="5816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981200"/>
            <a:ext cx="3175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Harold </a:t>
            </a:r>
            <a:r>
              <a:rPr lang="en-US" sz="3600" b="1" dirty="0" err="1" smtClean="0"/>
              <a:t>Baugher</a:t>
            </a:r>
            <a:endParaRPr lang="en-US" sz="3600" b="1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 Godfrey Macadoo Jackson (Mack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04800"/>
            <a:ext cx="3607308" cy="4828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5181600"/>
            <a:ext cx="5537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William Godfrey </a:t>
            </a:r>
            <a:r>
              <a:rPr lang="en-US" sz="2400" b="1" dirty="0" err="1" smtClean="0"/>
              <a:t>Macadoo</a:t>
            </a:r>
            <a:r>
              <a:rPr lang="en-US" sz="2400" b="1" dirty="0" smtClean="0"/>
              <a:t> Jackson (Mack)</a:t>
            </a:r>
            <a:endParaRPr lang="en-US" sz="24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obs, To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99" y="311342"/>
            <a:ext cx="4495801" cy="634282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nston, William R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133600" y="362588"/>
            <a:ext cx="4800600" cy="6231741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rdan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52400"/>
            <a:ext cx="4572001" cy="6302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371600"/>
            <a:ext cx="198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</a:rPr>
              <a:t>Vernard</a:t>
            </a:r>
            <a:r>
              <a:rPr lang="en-US" sz="3200" b="1" dirty="0" smtClean="0">
                <a:solidFill>
                  <a:srgbClr val="C00000"/>
                </a:solidFill>
              </a:rPr>
              <a:t> Mickey</a:t>
            </a:r>
          </a:p>
          <a:p>
            <a:r>
              <a:rPr lang="en-US" sz="3200" b="1" dirty="0" smtClean="0">
                <a:solidFill>
                  <a:srgbClr val="C00000"/>
                </a:solidFill>
              </a:rPr>
              <a:t>Jordan WW II</a:t>
            </a:r>
          </a:p>
          <a:p>
            <a:endParaRPr lang="en-US" sz="3200" b="1" dirty="0" smtClean="0">
              <a:solidFill>
                <a:srgbClr val="C00000"/>
              </a:solidFill>
            </a:endParaRPr>
          </a:p>
          <a:p>
            <a:r>
              <a:rPr lang="en-US" sz="3200" b="1" dirty="0" smtClean="0">
                <a:solidFill>
                  <a:srgbClr val="C00000"/>
                </a:solidFill>
              </a:rPr>
              <a:t>and his sons…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228600"/>
            <a:ext cx="2514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Gregory L. Jordan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US Army 1977-80</a:t>
            </a:r>
          </a:p>
          <a:p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Terry L. Jordan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US Army 1959-62</a:t>
            </a:r>
          </a:p>
          <a:p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Larry Bruce Jordan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Retired US Army</a:t>
            </a:r>
          </a:p>
          <a:p>
            <a:endParaRPr lang="en-US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Donald L. Jordan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Retired                US Air Force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ley, Owen Meredith WW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0"/>
            <a:ext cx="3886200" cy="5856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5867400"/>
            <a:ext cx="3952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Owen Meredith Kelley, WW I </a:t>
            </a:r>
          </a:p>
          <a:p>
            <a:r>
              <a:rPr lang="en-US" sz="2400" b="1" dirty="0" smtClean="0"/>
              <a:t>                         1917</a:t>
            </a:r>
            <a:endParaRPr lang="en-US" sz="24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edy, Micha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5899" y="304800"/>
            <a:ext cx="4345854" cy="61722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, Ed         C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2616467" cy="4689894"/>
          </a:xfrm>
          <a:prstGeom prst="rect">
            <a:avLst/>
          </a:prstGeom>
        </p:spPr>
      </p:pic>
      <p:pic>
        <p:nvPicPr>
          <p:cNvPr id="3" name="Picture 2" descr="King, Ed on le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1371600"/>
            <a:ext cx="4674023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562600"/>
            <a:ext cx="2028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Ed King, CCC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4953000"/>
            <a:ext cx="2634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Ed King on left</a:t>
            </a:r>
            <a:endParaRPr lang="en-US" sz="3200" b="1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, Edward W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138508" y="381000"/>
            <a:ext cx="4751103" cy="62484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yne King d. 1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436693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6019800"/>
            <a:ext cx="4378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George Wayne King, d. 1944</a:t>
            </a:r>
            <a:endParaRPr lang="en-US" sz="28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ng, Michael E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438399" y="458852"/>
            <a:ext cx="4191001" cy="6050299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ugher, Ruth 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457200"/>
            <a:ext cx="4690740" cy="5986559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ier, Mitchel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438400" y="304800"/>
            <a:ext cx="4305175" cy="6193766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Call, Phillip Glen d. 19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28600"/>
            <a:ext cx="3782950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5257800"/>
            <a:ext cx="3728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Phillip Glen McCall,  d. 1969</a:t>
            </a:r>
          </a:p>
          <a:p>
            <a:pPr algn="ctr"/>
            <a:r>
              <a:rPr lang="en-US" sz="2400" b="1" dirty="0" smtClean="0"/>
              <a:t>Vietnam War</a:t>
            </a:r>
            <a:endParaRPr lang="en-US" sz="2400" b="1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Coy, David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209799" y="306896"/>
            <a:ext cx="4724401" cy="6244205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Intyre, El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7615" y="435970"/>
            <a:ext cx="4730386" cy="619343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Intyre, James L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133600" y="510507"/>
            <a:ext cx="4606483" cy="599032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Nelly, Cha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457200"/>
            <a:ext cx="4431421" cy="6138326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Nelly, Der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6620" y="152400"/>
            <a:ext cx="4632469" cy="63246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Nelly, Haro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1" y="228600"/>
            <a:ext cx="4599682" cy="6362508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Nelly, Joseph Milt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228600"/>
            <a:ext cx="3773717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638800"/>
            <a:ext cx="359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Joseph Milton </a:t>
            </a:r>
            <a:r>
              <a:rPr lang="en-US" sz="2800" b="1" dirty="0" err="1" smtClean="0"/>
              <a:t>McNelly</a:t>
            </a:r>
            <a:endParaRPr lang="en-US" sz="28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ahan, Ch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01337"/>
            <a:ext cx="4572000" cy="6255326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sley, Robe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609600"/>
            <a:ext cx="4690983" cy="5871374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ahan, Jam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1" y="292812"/>
            <a:ext cx="4953000" cy="637038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ahan, Jimmie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1889781" y="145014"/>
            <a:ext cx="5501619" cy="640818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ahan, Kenny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286000" y="214546"/>
            <a:ext cx="4495800" cy="6321761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re, Jesse WWI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475979" y="248786"/>
            <a:ext cx="4229622" cy="6304413"/>
          </a:xfrm>
          <a:prstGeom prst="rect">
            <a:avLst/>
          </a:prstGeom>
        </p:spPr>
      </p:pic>
    </p:spTree>
  </p:cSld>
  <p:clrMapOvr>
    <a:masterClrMapping/>
  </p:clrMapOvr>
  <p:transition advTm="6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re, Jesse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286001" y="457200"/>
            <a:ext cx="4431268" cy="613855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ore, Mildred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>
            <a:off x="2133600" y="228600"/>
            <a:ext cx="4724400" cy="615022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m. M. Neeley d. Apr 21 19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28600"/>
            <a:ext cx="4535424" cy="6364224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ris, Henry 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28600"/>
            <a:ext cx="4371015" cy="607032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ck, Bill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514600" y="326226"/>
            <a:ext cx="4114800" cy="620554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kins &amp; Sides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895600" y="152400"/>
            <a:ext cx="4114800" cy="6275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219200"/>
            <a:ext cx="1393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P.E. Perkins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1219200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L. C. Sides</a:t>
            </a:r>
            <a:endParaRPr lang="en-US" sz="20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sley, W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609600"/>
            <a:ext cx="3730693" cy="5530444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kins, Paul.JPG"/>
          <p:cNvPicPr>
            <a:picLocks noChangeAspect="1"/>
          </p:cNvPicPr>
          <p:nvPr/>
        </p:nvPicPr>
        <p:blipFill>
          <a:blip r:embed="rId2" cstate="print">
            <a:lum bright="-11000"/>
          </a:blip>
          <a:stretch>
            <a:fillRect/>
          </a:stretch>
        </p:blipFill>
        <p:spPr>
          <a:xfrm>
            <a:off x="2335557" y="105754"/>
            <a:ext cx="4674844" cy="6371245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ter, Char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8751" y="188076"/>
            <a:ext cx="4731650" cy="6288923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ter, Claude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544645" y="375924"/>
            <a:ext cx="4008556" cy="6177275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ter, Herbert C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4876800" y="0"/>
            <a:ext cx="3962400" cy="6565323"/>
          </a:xfrm>
          <a:prstGeom prst="rect">
            <a:avLst/>
          </a:prstGeom>
        </p:spPr>
      </p:pic>
      <p:pic>
        <p:nvPicPr>
          <p:cNvPr id="4" name="Picture 3" descr="Sfc Prater, Kor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295400"/>
            <a:ext cx="4868276" cy="358140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ter, Jerry L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462852" y="455782"/>
            <a:ext cx="4166548" cy="6021217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ter, Larry A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347644" y="457200"/>
            <a:ext cx="4393104" cy="6019800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ter, Paul (Stacke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94719"/>
            <a:ext cx="4611714" cy="6306082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ter, Rickey 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5843" y="290614"/>
            <a:ext cx="4355957" cy="6186386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ison, Clarence E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286000" y="233055"/>
            <a:ext cx="4572000" cy="639189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er, William Edward WWII Army Air Cor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152400"/>
            <a:ext cx="4114800" cy="5816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6019800"/>
            <a:ext cx="6202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William Edward Scherer, WWII   Army Air Corps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s, Jerry 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81000"/>
            <a:ext cx="4337282" cy="5961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2362200"/>
            <a:ext cx="250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Jerry G. Bridges</a:t>
            </a:r>
          </a:p>
          <a:p>
            <a:r>
              <a:rPr lang="en-US" sz="2800" b="1" dirty="0" smtClean="0"/>
              <a:t>Vietnam War</a:t>
            </a:r>
            <a:endParaRPr lang="en-US" sz="2800" b="1" dirty="0"/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lamer, Di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381000"/>
            <a:ext cx="3545587" cy="6027343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lamer, Emile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>
            <a:off x="1883071" y="345394"/>
            <a:ext cx="5279730" cy="628400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lamer, Gerald.JPG"/>
          <p:cNvPicPr>
            <a:picLocks noChangeAspect="1"/>
          </p:cNvPicPr>
          <p:nvPr/>
        </p:nvPicPr>
        <p:blipFill>
          <a:blip r:embed="rId2" cstate="print">
            <a:lum bright="-8000"/>
          </a:blip>
          <a:stretch>
            <a:fillRect/>
          </a:stretch>
        </p:blipFill>
        <p:spPr>
          <a:xfrm>
            <a:off x="2514600" y="228600"/>
            <a:ext cx="4056011" cy="634029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lamer, Lou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4534760" cy="6098812"/>
          </a:xfrm>
          <a:prstGeom prst="rect">
            <a:avLst/>
          </a:prstGeom>
        </p:spPr>
      </p:pic>
      <p:pic>
        <p:nvPicPr>
          <p:cNvPr id="3" name="Picture 2" descr="Louis L Schlamer WW II Staff Sgt. U.S. Ar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304800"/>
            <a:ext cx="3429000" cy="5113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5486400"/>
            <a:ext cx="3291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Louis L. </a:t>
            </a:r>
            <a:r>
              <a:rPr lang="en-US" sz="2400" b="1" dirty="0" err="1" smtClean="0"/>
              <a:t>Schlamer</a:t>
            </a:r>
            <a:r>
              <a:rPr lang="en-US" sz="2400" b="1" dirty="0" smtClean="0"/>
              <a:t>, WW II</a:t>
            </a:r>
            <a:endParaRPr lang="en-US" sz="24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fer, Isaac Newton &amp; Allie 1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7802" y="217170"/>
            <a:ext cx="4482573" cy="6336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447800"/>
            <a:ext cx="19812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Isaac Newton </a:t>
            </a:r>
          </a:p>
          <a:p>
            <a:r>
              <a:rPr lang="en-US" sz="2400" b="1" dirty="0" smtClean="0"/>
              <a:t>&amp; Allie Shafer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0" y="3429000"/>
            <a:ext cx="2078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Their wedding </a:t>
            </a:r>
          </a:p>
          <a:p>
            <a:r>
              <a:rPr lang="en-US" sz="2400" b="1" dirty="0" smtClean="0"/>
              <a:t>day in 1918</a:t>
            </a:r>
            <a:endParaRPr lang="en-US" sz="24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 Samuel (Billy) Shields 1943 M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228600"/>
            <a:ext cx="3915209" cy="5171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5410200"/>
            <a:ext cx="45945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William Samuel (Billy) Shields</a:t>
            </a:r>
          </a:p>
          <a:p>
            <a:r>
              <a:rPr lang="en-US" sz="2800" b="1" dirty="0" smtClean="0"/>
              <a:t>1973 Missing in Action</a:t>
            </a:r>
            <a:endParaRPr lang="en-US" sz="28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nald Eugene Showmaker d.     9-15-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3297" y="113580"/>
            <a:ext cx="5147103" cy="6515819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ckler, James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2133601" y="404878"/>
            <a:ext cx="4724400" cy="6249849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ell, Bevely.JPG"/>
          <p:cNvPicPr>
            <a:picLocks noChangeAspect="1"/>
          </p:cNvPicPr>
          <p:nvPr/>
        </p:nvPicPr>
        <p:blipFill>
          <a:blip r:embed="rId2" cstate="print">
            <a:lum bright="-9000"/>
          </a:blip>
          <a:stretch>
            <a:fillRect/>
          </a:stretch>
        </p:blipFill>
        <p:spPr>
          <a:xfrm>
            <a:off x="1981201" y="282521"/>
            <a:ext cx="5105400" cy="638830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ell, John L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2133600" y="457200"/>
            <a:ext cx="4740768" cy="6119184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triot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FED6A37-E48A-436C-BCAF-446F807320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patriotic</Template>
  <TotalTime>226</TotalTime>
  <Words>208</Words>
  <Application>Microsoft Office PowerPoint</Application>
  <PresentationFormat>On-screen Show (4:3)</PresentationFormat>
  <Paragraphs>64</Paragraphs>
  <Slides>139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0" baseType="lpstr">
      <vt:lpstr>patriotic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</vt:vector>
  </TitlesOfParts>
  <Company>Century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 Goins</dc:creator>
  <cp:lastModifiedBy>Debbie</cp:lastModifiedBy>
  <cp:revision>50</cp:revision>
  <dcterms:created xsi:type="dcterms:W3CDTF">2012-03-26T16:53:42Z</dcterms:created>
  <dcterms:modified xsi:type="dcterms:W3CDTF">2012-05-26T03:10:08Z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TC300023409990</vt:lpwstr>
  </property>
</Properties>
</file>